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6" r:id="rId2"/>
    <p:sldId id="257" r:id="rId3"/>
    <p:sldId id="258" r:id="rId4"/>
    <p:sldId id="266" r:id="rId5"/>
    <p:sldId id="267" r:id="rId6"/>
    <p:sldId id="259" r:id="rId7"/>
    <p:sldId id="264" r:id="rId8"/>
    <p:sldId id="261" r:id="rId9"/>
    <p:sldId id="265" r:id="rId10"/>
    <p:sldId id="262" r:id="rId11"/>
    <p:sldId id="268" r:id="rId12"/>
    <p:sldId id="269" r:id="rId13"/>
    <p:sldId id="271" r:id="rId14"/>
    <p:sldId id="270" r:id="rId15"/>
    <p:sldId id="272" r:id="rId16"/>
    <p:sldId id="274" r:id="rId17"/>
    <p:sldId id="279" r:id="rId18"/>
    <p:sldId id="276" r:id="rId19"/>
    <p:sldId id="273" r:id="rId20"/>
    <p:sldId id="275" r:id="rId21"/>
    <p:sldId id="277" r:id="rId22"/>
    <p:sldId id="281" r:id="rId23"/>
    <p:sldId id="282" r:id="rId24"/>
    <p:sldId id="278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3CD25-D783-4E18-AD8C-8E8CC3B332B0}" v="373" dt="2020-04-07T17:07:31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82278" autoAdjust="0"/>
  </p:normalViewPr>
  <p:slideViewPr>
    <p:cSldViewPr snapToGrid="0">
      <p:cViewPr varScale="1">
        <p:scale>
          <a:sx n="76" d="100"/>
          <a:sy n="76" d="100"/>
        </p:scale>
        <p:origin x="1050" y="60"/>
      </p:cViewPr>
      <p:guideLst/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303CD25-D783-4E18-AD8C-8E8CC3B332B0}"/>
    <pc:docChg chg="modSld">
      <pc:chgData name="" userId="" providerId="" clId="Web-{8303CD25-D783-4E18-AD8C-8E8CC3B332B0}" dt="2020-04-07T17:07:31.819" v="369" actId="20577"/>
      <pc:docMkLst>
        <pc:docMk/>
      </pc:docMkLst>
      <pc:sldChg chg="modSp">
        <pc:chgData name="" userId="" providerId="" clId="Web-{8303CD25-D783-4E18-AD8C-8E8CC3B332B0}" dt="2020-04-07T17:01:45.649" v="4" actId="20577"/>
        <pc:sldMkLst>
          <pc:docMk/>
          <pc:sldMk cId="825691973" sldId="257"/>
        </pc:sldMkLst>
        <pc:spChg chg="mod">
          <ac:chgData name="" userId="" providerId="" clId="Web-{8303CD25-D783-4E18-AD8C-8E8CC3B332B0}" dt="2020-04-07T17:01:45.649" v="4" actId="20577"/>
          <ac:spMkLst>
            <pc:docMk/>
            <pc:sldMk cId="825691973" sldId="257"/>
            <ac:spMk id="3" creationId="{00000000-0000-0000-0000-000000000000}"/>
          </ac:spMkLst>
        </pc:spChg>
      </pc:sldChg>
      <pc:sldChg chg="modSp">
        <pc:chgData name="" userId="" providerId="" clId="Web-{8303CD25-D783-4E18-AD8C-8E8CC3B332B0}" dt="2020-04-07T17:03:37.039" v="131" actId="20577"/>
        <pc:sldMkLst>
          <pc:docMk/>
          <pc:sldMk cId="2915966449" sldId="258"/>
        </pc:sldMkLst>
        <pc:spChg chg="mod">
          <ac:chgData name="" userId="" providerId="" clId="Web-{8303CD25-D783-4E18-AD8C-8E8CC3B332B0}" dt="2020-04-07T17:03:37.039" v="131" actId="20577"/>
          <ac:spMkLst>
            <pc:docMk/>
            <pc:sldMk cId="2915966449" sldId="258"/>
            <ac:spMk id="3" creationId="{00000000-0000-0000-0000-000000000000}"/>
          </ac:spMkLst>
        </pc:spChg>
      </pc:sldChg>
      <pc:sldChg chg="modSp">
        <pc:chgData name="" userId="" providerId="" clId="Web-{8303CD25-D783-4E18-AD8C-8E8CC3B332B0}" dt="2020-04-07T17:06:40.897" v="334" actId="20577"/>
        <pc:sldMkLst>
          <pc:docMk/>
          <pc:sldMk cId="2647115490" sldId="259"/>
        </pc:sldMkLst>
        <pc:spChg chg="mod">
          <ac:chgData name="" userId="" providerId="" clId="Web-{8303CD25-D783-4E18-AD8C-8E8CC3B332B0}" dt="2020-04-07T17:03:41.695" v="133" actId="20577"/>
          <ac:spMkLst>
            <pc:docMk/>
            <pc:sldMk cId="2647115490" sldId="259"/>
            <ac:spMk id="2" creationId="{00000000-0000-0000-0000-000000000000}"/>
          </ac:spMkLst>
        </pc:spChg>
        <pc:spChg chg="mod">
          <ac:chgData name="" userId="" providerId="" clId="Web-{8303CD25-D783-4E18-AD8C-8E8CC3B332B0}" dt="2020-04-07T17:06:40.897" v="334" actId="20577"/>
          <ac:spMkLst>
            <pc:docMk/>
            <pc:sldMk cId="2647115490" sldId="259"/>
            <ac:spMk id="3" creationId="{00000000-0000-0000-0000-000000000000}"/>
          </ac:spMkLst>
        </pc:spChg>
      </pc:sldChg>
      <pc:sldChg chg="modSp">
        <pc:chgData name="" userId="" providerId="" clId="Web-{8303CD25-D783-4E18-AD8C-8E8CC3B332B0}" dt="2020-04-07T17:07:31.819" v="368" actId="20577"/>
        <pc:sldMkLst>
          <pc:docMk/>
          <pc:sldMk cId="1257110202" sldId="265"/>
        </pc:sldMkLst>
        <pc:spChg chg="mod">
          <ac:chgData name="" userId="" providerId="" clId="Web-{8303CD25-D783-4E18-AD8C-8E8CC3B332B0}" dt="2020-04-07T17:07:17.412" v="346" actId="20577"/>
          <ac:spMkLst>
            <pc:docMk/>
            <pc:sldMk cId="1257110202" sldId="265"/>
            <ac:spMk id="2" creationId="{00000000-0000-0000-0000-000000000000}"/>
          </ac:spMkLst>
        </pc:spChg>
        <pc:spChg chg="mod">
          <ac:chgData name="" userId="" providerId="" clId="Web-{8303CD25-D783-4E18-AD8C-8E8CC3B332B0}" dt="2020-04-07T17:07:31.819" v="368" actId="20577"/>
          <ac:spMkLst>
            <pc:docMk/>
            <pc:sldMk cId="1257110202" sldId="265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FD115-CDEA-4EF9-AA3E-EF927A9F5C25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40400-C424-450A-A465-344DC21B8D8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685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Sars</a:t>
            </a:r>
            <a:r>
              <a:rPr lang="es-EC" dirty="0" smtClean="0"/>
              <a:t>:</a:t>
            </a:r>
            <a:r>
              <a:rPr lang="es-EC" baseline="0" dirty="0" smtClean="0"/>
              <a:t> 2002</a:t>
            </a:r>
            <a:endParaRPr lang="es-EC" dirty="0" smtClean="0"/>
          </a:p>
          <a:p>
            <a:r>
              <a:rPr lang="es-EC" dirty="0" err="1" smtClean="0"/>
              <a:t>Mers</a:t>
            </a:r>
            <a:r>
              <a:rPr lang="es-EC" baseline="0" dirty="0" smtClean="0"/>
              <a:t>: detectado por primera vez 2012</a:t>
            </a:r>
          </a:p>
          <a:p>
            <a:r>
              <a:rPr lang="es-EC" baseline="0" dirty="0" smtClean="0"/>
              <a:t>Covid-19: 2019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911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C" dirty="0" smtClean="0"/>
              <a:t>Gotitas expulsadas por las personas afectadas.</a:t>
            </a:r>
          </a:p>
          <a:p>
            <a:pPr marL="719455" lvl="1" indent="-269875"/>
            <a:r>
              <a:rPr lang="es-EC" dirty="0" smtClean="0"/>
              <a:t>Contacto con las secreciones respiratorias.</a:t>
            </a:r>
            <a:endParaRPr lang="es-EC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55" lvl="1" indent="-269875"/>
            <a:r>
              <a:rPr lang="es-EC" dirty="0" smtClean="0"/>
              <a:t>Superficies contaminadas (la vida media del virus depende del tipo de superficie contaminada)</a:t>
            </a:r>
            <a:endParaRPr lang="es-EC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912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C" dirty="0" smtClean="0"/>
              <a:t>Gotitas expulsadas por las personas afectadas.</a:t>
            </a:r>
          </a:p>
          <a:p>
            <a:pPr marL="719455" lvl="1" indent="-269875"/>
            <a:r>
              <a:rPr lang="es-EC" dirty="0" smtClean="0"/>
              <a:t>Contacto con las secreciones respiratorias.</a:t>
            </a:r>
            <a:endParaRPr lang="es-EC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55" lvl="1" indent="-269875"/>
            <a:r>
              <a:rPr lang="es-EC" dirty="0" smtClean="0"/>
              <a:t>Superficies contaminadas (la vida media del virus depende del tipo de superficie contaminada)</a:t>
            </a:r>
            <a:endParaRPr lang="es-EC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3407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Ver videos a </a:t>
            </a:r>
            <a:r>
              <a:rPr lang="es-EC" dirty="0" err="1" smtClean="0"/>
              <a:t>continaucion</a:t>
            </a:r>
            <a:r>
              <a:rPr lang="es-EC" dirty="0" smtClean="0"/>
              <a:t> de como lavarse las manos y que tipos de</a:t>
            </a:r>
            <a:r>
              <a:rPr lang="es-EC" baseline="0" dirty="0" smtClean="0"/>
              <a:t> mascarillas usar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889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Reaccion</a:t>
            </a:r>
            <a:r>
              <a:rPr lang="es-EC" baseline="0" dirty="0" smtClean="0"/>
              <a:t> en cadena de la polimerasa (PCR)</a:t>
            </a:r>
          </a:p>
          <a:p>
            <a:pPr marL="171450" indent="-171450">
              <a:buFontTx/>
              <a:buChar char="-"/>
            </a:pPr>
            <a:r>
              <a:rPr lang="es-EC" baseline="0" dirty="0" smtClean="0"/>
              <a:t>Toma tiempo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811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Congestión hospitalaria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1385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7317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33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356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540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094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836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402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3854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592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804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852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077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426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42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568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711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594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21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860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443A3D-7D42-46CE-AC3C-A96EF3CB833E}" type="datetimeFigureOut">
              <a:rPr lang="es-EC" smtClean="0"/>
              <a:t>18/4/2020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B819453-9851-4028-AFAA-1DD3015DDF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8949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/>
              <a:t>CORONAVIRUS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C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2383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Que podemos hace en casa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04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8575"/>
            <a:ext cx="66484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12" y="19050"/>
            <a:ext cx="66579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9050"/>
            <a:ext cx="6515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49" y="0"/>
            <a:ext cx="6659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IMPORTANTE</a:t>
            </a:r>
            <a:endParaRPr lang="es-EC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00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¿</a:t>
            </a:r>
            <a:r>
              <a:rPr lang="es-EC" dirty="0" smtClean="0"/>
              <a:t>PORQUE HACER CUARENTENA?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40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BCM97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603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¿Qué mascarilla usar?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34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TD49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620183" y="1556243"/>
            <a:ext cx="6840977" cy="37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¿Que es un nuevo coronavirus?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7030453" cy="4351338"/>
          </a:xfrm>
        </p:spPr>
        <p:txBody>
          <a:bodyPr/>
          <a:lstStyle/>
          <a:p>
            <a:pPr indent="-305435"/>
            <a:r>
              <a:rPr lang="es-EC" dirty="0"/>
              <a:t>Los coronavirus (</a:t>
            </a:r>
            <a:r>
              <a:rPr lang="es-EC" dirty="0" err="1"/>
              <a:t>CoV</a:t>
            </a:r>
            <a:r>
              <a:rPr lang="es-EC" dirty="0"/>
              <a:t>) son una gran familia de virus que </a:t>
            </a:r>
            <a:r>
              <a:rPr lang="es-EC" dirty="0" smtClean="0"/>
              <a:t>se descubrió en la década de los 60 y causan </a:t>
            </a:r>
            <a:r>
              <a:rPr lang="es-EC" dirty="0"/>
              <a:t>una amplia gama de enfermedades desde el resfriado común hasta enfermedades mas graves.</a:t>
            </a:r>
            <a:endParaRPr lang="en-US" dirty="0"/>
          </a:p>
          <a:p>
            <a:endParaRPr lang="es-EC" dirty="0"/>
          </a:p>
          <a:p>
            <a:pPr lvl="1"/>
            <a:r>
              <a:rPr lang="es-EC" dirty="0"/>
              <a:t>SARS: Síndrome respiratorio agudo grave</a:t>
            </a:r>
          </a:p>
          <a:p>
            <a:pPr lvl="1"/>
            <a:r>
              <a:rPr lang="es-EC" dirty="0" smtClean="0"/>
              <a:t>MERS</a:t>
            </a:r>
            <a:r>
              <a:rPr lang="es-EC" dirty="0"/>
              <a:t>: Síndrome respiratorio de Oriente medio</a:t>
            </a:r>
            <a:r>
              <a:rPr lang="es-EC" dirty="0" smtClean="0"/>
              <a:t>.</a:t>
            </a:r>
          </a:p>
          <a:p>
            <a:pPr lvl="1"/>
            <a:r>
              <a:rPr lang="es-EC" dirty="0" smtClean="0"/>
              <a:t>COVID-19</a:t>
            </a:r>
            <a:endParaRPr lang="es-EC" dirty="0"/>
          </a:p>
        </p:txBody>
      </p:sp>
      <p:pic>
        <p:nvPicPr>
          <p:cNvPr id="1026" name="Picture 2" descr="COVID-19: News from the world's trade unions [LabourStart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t="7827" r="16738" b="8789"/>
          <a:stretch/>
        </p:blipFill>
        <p:spPr bwMode="auto">
          <a:xfrm>
            <a:off x="7101013" y="2751438"/>
            <a:ext cx="3665839" cy="35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1" y="1182530"/>
            <a:ext cx="11555220" cy="41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19" y="0"/>
            <a:ext cx="474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342" y="0"/>
            <a:ext cx="8116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20" y="0"/>
            <a:ext cx="1120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¿PREGUNTAS?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490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Lo que sabemos acerca del COVID-19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s-EC" dirty="0"/>
              <a:t>Período de incubación: 1 y </a:t>
            </a:r>
            <a:r>
              <a:rPr lang="es-EC" dirty="0" smtClean="0"/>
              <a:t>14 días </a:t>
            </a:r>
            <a:r>
              <a:rPr lang="es-EC" dirty="0"/>
              <a:t>(mediana entre 5 y 6 días)</a:t>
            </a:r>
            <a:endParaRPr lang="en-US" dirty="0"/>
          </a:p>
          <a:p>
            <a:pPr indent="-305435"/>
            <a:r>
              <a:rPr lang="es-EC" dirty="0"/>
              <a:t>Transmisión --&gt; de persona (afectada) a persona (sana)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s-EC" dirty="0"/>
              <a:t>Modos de transmisión: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endParaRPr lang="es-EC" dirty="0"/>
          </a:p>
        </p:txBody>
      </p:sp>
      <p:pic>
        <p:nvPicPr>
          <p:cNvPr id="1026" name="Picture 2" descr="Carl Flügge y las gotas de saliva que se expulsan al hablar - Al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1" y="3130471"/>
            <a:ext cx="5241373" cy="32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9" y="9263"/>
            <a:ext cx="10115112" cy="6840499"/>
          </a:xfrm>
        </p:spPr>
      </p:pic>
    </p:spTree>
    <p:extLst>
      <p:ext uri="{BB962C8B-B14F-4D97-AF65-F5344CB8AC3E}">
        <p14:creationId xmlns:p14="http://schemas.microsoft.com/office/powerpoint/2010/main" val="14849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26" y="1"/>
            <a:ext cx="9718522" cy="6867756"/>
          </a:xfrm>
        </p:spPr>
      </p:pic>
    </p:spTree>
    <p:extLst>
      <p:ext uri="{BB962C8B-B14F-4D97-AF65-F5344CB8AC3E}">
        <p14:creationId xmlns:p14="http://schemas.microsoft.com/office/powerpoint/2010/main" val="23172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Métodos de prevención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s-EC" dirty="0"/>
              <a:t>Evitar el contacto cercano con personas contagiadas (aislamiento)</a:t>
            </a:r>
            <a:endParaRPr lang="en-US" dirty="0"/>
          </a:p>
          <a:p>
            <a:pPr indent="-305435"/>
            <a:r>
              <a:rPr lang="es-EC" dirty="0"/>
              <a:t>Procure NO tocarse los ojos, la nariz o la boca (mucosas)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s-EC" dirty="0"/>
              <a:t>Quédese en casa 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s-EC" dirty="0"/>
              <a:t>Al estornudar : Cúbrase las vías respiratorias con un pañuelo desechable (una vez usado descartar en tacho con tapa)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s-EC" dirty="0"/>
              <a:t>Cubra su boca y nariz con una mascarilla (al salir o si debe estar en contacto con otras personas siempre guardando la </a:t>
            </a:r>
            <a:r>
              <a:rPr lang="es-EC" dirty="0" smtClean="0"/>
              <a:t>distancia 2mts)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s-EC" dirty="0"/>
              <a:t>Limpie y desinfecte los objetos.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s-EC" dirty="0"/>
              <a:t>Higiene de las manos con frecuencia</a:t>
            </a:r>
          </a:p>
          <a:p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71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Síntomas del COVID-19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C" b="1" dirty="0"/>
              <a:t>ETAPA TEMPRANA</a:t>
            </a:r>
          </a:p>
          <a:p>
            <a:pPr lvl="1"/>
            <a:r>
              <a:rPr lang="es-EC" dirty="0"/>
              <a:t>Fiebre &gt;38°C</a:t>
            </a:r>
          </a:p>
          <a:p>
            <a:pPr lvl="1"/>
            <a:r>
              <a:rPr lang="es-EC" dirty="0"/>
              <a:t>Síntomas respiratorios:</a:t>
            </a:r>
          </a:p>
          <a:p>
            <a:pPr lvl="2"/>
            <a:r>
              <a:rPr lang="es-EC" dirty="0"/>
              <a:t>Tos</a:t>
            </a:r>
          </a:p>
          <a:p>
            <a:pPr lvl="2"/>
            <a:r>
              <a:rPr lang="es-EC" dirty="0"/>
              <a:t>Disnea</a:t>
            </a:r>
          </a:p>
          <a:p>
            <a:pPr lvl="2"/>
            <a:r>
              <a:rPr lang="es-EC" dirty="0" err="1"/>
              <a:t>Rinorrea</a:t>
            </a:r>
            <a:endParaRPr lang="es-EC" dirty="0"/>
          </a:p>
          <a:p>
            <a:pPr lvl="2"/>
            <a:r>
              <a:rPr lang="es-EC" dirty="0"/>
              <a:t>Debilidad</a:t>
            </a:r>
          </a:p>
          <a:p>
            <a:pPr lvl="2"/>
            <a:r>
              <a:rPr lang="es-EC" dirty="0"/>
              <a:t>Malestar general</a:t>
            </a:r>
          </a:p>
          <a:p>
            <a:pPr lvl="2"/>
            <a:r>
              <a:rPr lang="es-EC" dirty="0"/>
              <a:t>Náuseas y vómito</a:t>
            </a:r>
          </a:p>
          <a:p>
            <a:pPr lvl="2"/>
            <a:r>
              <a:rPr lang="es-EC" dirty="0"/>
              <a:t>Diarrea</a:t>
            </a:r>
          </a:p>
          <a:p>
            <a:pPr lvl="2"/>
            <a:r>
              <a:rPr lang="es-EC" dirty="0"/>
              <a:t>Cefalea (dolor de cabeza)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C" b="1" dirty="0"/>
              <a:t>Etapa avanzada</a:t>
            </a:r>
          </a:p>
          <a:p>
            <a:pPr lvl="1"/>
            <a:r>
              <a:rPr lang="es-EC" dirty="0"/>
              <a:t>Todos los síntomas anteriores más</a:t>
            </a:r>
          </a:p>
          <a:p>
            <a:pPr lvl="2"/>
            <a:r>
              <a:rPr lang="es-EC" dirty="0"/>
              <a:t>Neumonía</a:t>
            </a:r>
          </a:p>
          <a:p>
            <a:pPr lvl="2"/>
            <a:r>
              <a:rPr lang="es-EC" dirty="0"/>
              <a:t>Bronquitis</a:t>
            </a:r>
          </a:p>
        </p:txBody>
      </p:sp>
      <p:pic>
        <p:nvPicPr>
          <p:cNvPr id="6" name="Picture 2" descr="El ABC del coronavirus: qué es, cómo se contagia, a quién afecta y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17" y="3286391"/>
            <a:ext cx="4193213" cy="30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Diagnostico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2679052"/>
              </p:ext>
            </p:extLst>
          </p:nvPr>
        </p:nvGraphicFramePr>
        <p:xfrm>
          <a:off x="914400" y="1731963"/>
          <a:ext cx="10353676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419"/>
                <a:gridCol w="2588419"/>
                <a:gridCol w="2588419"/>
                <a:gridCol w="258841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RESFRADO</a:t>
                      </a:r>
                      <a:endParaRPr lang="es-EC" sz="1600" baseline="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EC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GRIPE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rgbClr val="92D05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COVID-19</a:t>
                      </a:r>
                      <a:endParaRPr lang="es-EC" sz="1600" dirty="0">
                        <a:solidFill>
                          <a:srgbClr val="92D05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FIEBRE</a:t>
                      </a:r>
                      <a:r>
                        <a:rPr lang="es-EC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(+38°C)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TOS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CONGESTION NASAL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MOCO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ESTORNUDOS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DOLOR DE GARGANTA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DIFICULTAD PARA RESPIRAR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CANSANCIO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VOMITO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DOLOR DE HUESOS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59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s-EC" dirty="0"/>
              <a:t>Laboratorio</a:t>
            </a:r>
            <a:endParaRPr lang="en-US" dirty="0"/>
          </a:p>
          <a:p>
            <a:pPr marL="719455" lvl="1" indent="-269875"/>
            <a:r>
              <a:rPr lang="es-EC" dirty="0"/>
              <a:t>Test rápido en sangre</a:t>
            </a: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lvl="1"/>
            <a:r>
              <a:rPr lang="es-EC" dirty="0"/>
              <a:t>PCR</a:t>
            </a:r>
            <a:endParaRPr lang="es-EC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s-EC" dirty="0"/>
              <a:t>Imágenes (TAC)</a:t>
            </a:r>
          </a:p>
        </p:txBody>
      </p:sp>
      <p:pic>
        <p:nvPicPr>
          <p:cNvPr id="1028" name="Picture 4" descr="Desde Colombia: las trabas para comprar los test rápidos - Salu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190">
            <a:off x="6816755" y="1305136"/>
            <a:ext cx="4826605" cy="32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Diagnóstico definitivo</a:t>
            </a:r>
            <a:endParaRPr lang="es-EC" dirty="0"/>
          </a:p>
        </p:txBody>
      </p:sp>
      <p:pic>
        <p:nvPicPr>
          <p:cNvPr id="1030" name="Picture 6" descr="Cómo la matemática y la computación pueden ayudar a la medicin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2" y="3505518"/>
            <a:ext cx="4705068" cy="271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cientes con coronavirus tienen 'vidrio esmerilado' en su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335">
            <a:off x="4361593" y="3876949"/>
            <a:ext cx="4127231" cy="26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347</TotalTime>
  <Words>340</Words>
  <Application>Microsoft Office PowerPoint</Application>
  <PresentationFormat>Panorámica</PresentationFormat>
  <Paragraphs>97</Paragraphs>
  <Slides>24</Slides>
  <Notes>8</Notes>
  <HiddenSlides>1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Calisto MT</vt:lpstr>
      <vt:lpstr>Trebuchet MS</vt:lpstr>
      <vt:lpstr>Verdana</vt:lpstr>
      <vt:lpstr>Wingdings 2</vt:lpstr>
      <vt:lpstr>Pizarra</vt:lpstr>
      <vt:lpstr>CORONAVIRUS</vt:lpstr>
      <vt:lpstr>¿Que es un nuevo coronavirus?</vt:lpstr>
      <vt:lpstr>Lo que sabemos acerca del COVID-19</vt:lpstr>
      <vt:lpstr>Presentación de PowerPoint</vt:lpstr>
      <vt:lpstr>Presentación de PowerPoint</vt:lpstr>
      <vt:lpstr>Métodos de prevención</vt:lpstr>
      <vt:lpstr>Síntomas del COVID-19</vt:lpstr>
      <vt:lpstr>Diagnostico</vt:lpstr>
      <vt:lpstr>Diagnóstico definitivo</vt:lpstr>
      <vt:lpstr>Que podemos hace en casa</vt:lpstr>
      <vt:lpstr>Presentación de PowerPoint</vt:lpstr>
      <vt:lpstr>Presentación de PowerPoint</vt:lpstr>
      <vt:lpstr>Presentación de PowerPoint</vt:lpstr>
      <vt:lpstr>Presentación de PowerPoint</vt:lpstr>
      <vt:lpstr>IMPORTANTE</vt:lpstr>
      <vt:lpstr>¿PORQUE HACER CUARENTENA?</vt:lpstr>
      <vt:lpstr>Presentación de PowerPoint</vt:lpstr>
      <vt:lpstr>¿Qué mascarilla usar?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</dc:title>
  <dc:creator>Cuenta Microsoft</dc:creator>
  <cp:lastModifiedBy>dell-pc</cp:lastModifiedBy>
  <cp:revision>49</cp:revision>
  <dcterms:created xsi:type="dcterms:W3CDTF">2020-04-07T15:18:06Z</dcterms:created>
  <dcterms:modified xsi:type="dcterms:W3CDTF">2020-04-18T19:00:26Z</dcterms:modified>
</cp:coreProperties>
</file>